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5"/>
  </p:notesMasterIdLst>
  <p:handoutMasterIdLst>
    <p:handoutMasterId r:id="rId6"/>
  </p:handoutMasterIdLst>
  <p:sldIdLst>
    <p:sldId id="262" r:id="rId2"/>
    <p:sldId id="263" r:id="rId3"/>
    <p:sldId id="26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39"/>
    <p:restoredTop sz="94681"/>
  </p:normalViewPr>
  <p:slideViewPr>
    <p:cSldViewPr snapToGrid="0" snapToObjects="1">
      <p:cViewPr varScale="1">
        <p:scale>
          <a:sx n="103" d="100"/>
          <a:sy n="103" d="100"/>
        </p:scale>
        <p:origin x="5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06E9F-1F25-6C4A-A4AB-1B6C0D86477E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27D9B-301B-EC43-9BF4-8F8BFD834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27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C393E-422A-2947-924B-8242436718CD}" type="datetimeFigureOut">
              <a:rPr lang="en-US" smtClean="0"/>
              <a:t>3/30/20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87EA6-5953-754E-A0FC-541016179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92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3/30/20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3/30/20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3/30/20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3/30/20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3/30/20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066478" cy="4601183"/>
          </a:xfrm>
        </p:spPr>
        <p:txBody>
          <a:bodyPr/>
          <a:lstStyle/>
          <a:p>
            <a:r>
              <a:rPr lang="en-US"/>
              <a:t>LearningTarget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4675723" y="4872437"/>
            <a:ext cx="45719" cy="104885"/>
          </a:xfrm>
        </p:spPr>
        <p:txBody>
          <a:bodyPr>
            <a:normAutofit fontScale="250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/>
          </a:p>
        </p:txBody>
      </p:sp>
      <p:pic>
        <p:nvPicPr>
          <p:cNvPr id="3074" name="Picture 2" descr="mage result for combining like terms...apples and oran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4212" y="3209867"/>
            <a:ext cx="6388665" cy="192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76584" y="1977878"/>
            <a:ext cx="79039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 will understand how to add and subtract </a:t>
            </a:r>
            <a:r>
              <a:rPr lang="en-US" sz="3200"/>
              <a:t>like terms</a:t>
            </a:r>
            <a:endParaRPr lang="en-US" sz="3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A4218D-2B3B-9C45-BD88-EC1FA4B5A505}"/>
              </a:ext>
            </a:extLst>
          </p:cNvPr>
          <p:cNvSpPr/>
          <p:nvPr/>
        </p:nvSpPr>
        <p:spPr>
          <a:xfrm>
            <a:off x="4175185" y="3244334"/>
            <a:ext cx="3841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3F3F3F"/>
                </a:solidFill>
                <a:latin typeface="Open Sans"/>
              </a:rPr>
              <a:t>4.   </a:t>
            </a:r>
            <a:r>
              <a:rPr lang="en-US" dirty="0">
                <a:solidFill>
                  <a:srgbClr val="3F3F3F"/>
                </a:solidFill>
                <a:latin typeface="Open Sans"/>
              </a:rPr>
              <a:t>Complete the practice worksheets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59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Like Terms</a:t>
            </a:r>
          </a:p>
        </p:txBody>
      </p:sp>
      <p:pic>
        <p:nvPicPr>
          <p:cNvPr id="1026" name="Picture 2" descr="mage result for combining like term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155" y="863600"/>
            <a:ext cx="6828366" cy="512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203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Like terms in      Algebra</a:t>
            </a:r>
          </a:p>
        </p:txBody>
      </p:sp>
      <p:pic>
        <p:nvPicPr>
          <p:cNvPr id="2050" name="Picture 2" descr="elated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155" y="863600"/>
            <a:ext cx="6828366" cy="512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08053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13453</TotalTime>
  <Words>20</Words>
  <Application>Microsoft Macintosh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Corbel</vt:lpstr>
      <vt:lpstr>Open Sans</vt:lpstr>
      <vt:lpstr>Wingdings 2</vt:lpstr>
      <vt:lpstr>Frame</vt:lpstr>
      <vt:lpstr>LearningTarget</vt:lpstr>
      <vt:lpstr>    Like Terms</vt:lpstr>
      <vt:lpstr>Like terms in      Algebra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Target:  I will be able to identify the first step in solving two-step equations</dc:title>
  <dc:subject/>
  <dc:creator>McIlwain, Catherine    SHS - EA</dc:creator>
  <cp:keywords/>
  <dc:description/>
  <cp:lastModifiedBy>McIlwain, Catherine</cp:lastModifiedBy>
  <cp:revision>38</cp:revision>
  <cp:lastPrinted>2018-11-14T06:41:45Z</cp:lastPrinted>
  <dcterms:created xsi:type="dcterms:W3CDTF">2018-11-03T01:12:09Z</dcterms:created>
  <dcterms:modified xsi:type="dcterms:W3CDTF">2020-03-30T17:20:55Z</dcterms:modified>
  <cp:category/>
</cp:coreProperties>
</file>